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43891200" cy="24688800"/>
  <p:notesSz cx="6858000" cy="9144000"/>
  <p:defaultTextStyle>
    <a:defPPr>
      <a:defRPr lang="en-US"/>
    </a:defPPr>
    <a:lvl1pPr marL="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1pPr>
    <a:lvl2pPr marL="164592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2pPr>
    <a:lvl3pPr marL="329184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3pPr>
    <a:lvl4pPr marL="493776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4pPr>
    <a:lvl5pPr marL="658368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5pPr>
    <a:lvl6pPr marL="822960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6pPr>
    <a:lvl7pPr marL="987552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7pPr>
    <a:lvl8pPr marL="1152144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8pPr>
    <a:lvl9pPr marL="13167360" algn="l" defTabSz="3291840" rtl="0" eaLnBrk="1" latinLnBrk="0" hangingPunct="1">
      <a:defRPr sz="648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776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90"/>
  </p:normalViewPr>
  <p:slideViewPr>
    <p:cSldViewPr snapToGrid="0" snapToObjects="1" showGuides="1">
      <p:cViewPr varScale="1">
        <p:scale>
          <a:sx n="32" d="100"/>
          <a:sy n="32" d="100"/>
        </p:scale>
        <p:origin x="474" y="138"/>
      </p:cViewPr>
      <p:guideLst>
        <p:guide orient="horz" pos="7776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mon Demers" userId="14d4fee1d386316b" providerId="LiveId" clId="{D8543A39-1FAD-4404-AAFB-DCA748C7D918}"/>
    <pc:docChg chg="undo custSel modSld">
      <pc:chgData name="Simon Demers" userId="14d4fee1d386316b" providerId="LiveId" clId="{D8543A39-1FAD-4404-AAFB-DCA748C7D918}" dt="2023-04-13T16:14:17.366" v="450" actId="20577"/>
      <pc:docMkLst>
        <pc:docMk/>
      </pc:docMkLst>
      <pc:sldChg chg="modSp mod">
        <pc:chgData name="Simon Demers" userId="14d4fee1d386316b" providerId="LiveId" clId="{D8543A39-1FAD-4404-AAFB-DCA748C7D918}" dt="2023-04-13T16:14:17.366" v="450" actId="20577"/>
        <pc:sldMkLst>
          <pc:docMk/>
          <pc:sldMk cId="472421814" sldId="256"/>
        </pc:sldMkLst>
        <pc:spChg chg="mod replST">
          <ac:chgData name="Simon Demers" userId="14d4fee1d386316b" providerId="LiveId" clId="{D8543A39-1FAD-4404-AAFB-DCA748C7D918}" dt="2023-04-13T16:11:53.070" v="429" actId="20577"/>
          <ac:spMkLst>
            <pc:docMk/>
            <pc:sldMk cId="472421814" sldId="256"/>
            <ac:spMk id="2" creationId="{28526E57-20F6-1A41-ACB8-947A13321857}"/>
          </ac:spMkLst>
        </pc:spChg>
        <pc:spChg chg="mod replST">
          <ac:chgData name="Simon Demers" userId="14d4fee1d386316b" providerId="LiveId" clId="{D8543A39-1FAD-4404-AAFB-DCA748C7D918}" dt="2023-04-13T16:11:42.220" v="396"/>
          <ac:spMkLst>
            <pc:docMk/>
            <pc:sldMk cId="472421814" sldId="256"/>
            <ac:spMk id="3" creationId="{90019C0B-02E8-5D4E-88FE-0CFE42CBC119}"/>
          </ac:spMkLst>
        </pc:spChg>
        <pc:spChg chg="replST">
          <ac:chgData name="Simon Demers" userId="14d4fee1d386316b" providerId="LiveId" clId="{D8543A39-1FAD-4404-AAFB-DCA748C7D918}" dt="2023-04-13T16:11:42.233" v="398"/>
          <ac:spMkLst>
            <pc:docMk/>
            <pc:sldMk cId="472421814" sldId="256"/>
            <ac:spMk id="4" creationId="{369BB191-01DB-0E4A-AD30-15E5E62814FC}"/>
          </ac:spMkLst>
        </pc:spChg>
        <pc:spChg chg="replST">
          <ac:chgData name="Simon Demers" userId="14d4fee1d386316b" providerId="LiveId" clId="{D8543A39-1FAD-4404-AAFB-DCA748C7D918}" dt="2023-04-13T16:11:42.242" v="400"/>
          <ac:spMkLst>
            <pc:docMk/>
            <pc:sldMk cId="472421814" sldId="256"/>
            <ac:spMk id="5" creationId="{1723EABF-C295-774B-966E-7D67B85449F6}"/>
          </ac:spMkLst>
        </pc:spChg>
        <pc:spChg chg="mod replST">
          <ac:chgData name="Simon Demers" userId="14d4fee1d386316b" providerId="LiveId" clId="{D8543A39-1FAD-4404-AAFB-DCA748C7D918}" dt="2023-04-13T16:11:42.246" v="401"/>
          <ac:spMkLst>
            <pc:docMk/>
            <pc:sldMk cId="472421814" sldId="256"/>
            <ac:spMk id="6" creationId="{A62F02D2-6840-4941-9BDB-3F920B9A1880}"/>
          </ac:spMkLst>
        </pc:spChg>
        <pc:spChg chg="mod replST">
          <ac:chgData name="Simon Demers" userId="14d4fee1d386316b" providerId="LiveId" clId="{D8543A39-1FAD-4404-AAFB-DCA748C7D918}" dt="2023-04-13T16:13:02.616" v="432" actId="20577"/>
          <ac:spMkLst>
            <pc:docMk/>
            <pc:sldMk cId="472421814" sldId="256"/>
            <ac:spMk id="7" creationId="{1A7DF9D9-BDA1-DD41-8EAB-B707242FBF76}"/>
          </ac:spMkLst>
        </pc:spChg>
        <pc:spChg chg="mod replST">
          <ac:chgData name="Simon Demers" userId="14d4fee1d386316b" providerId="LiveId" clId="{D8543A39-1FAD-4404-AAFB-DCA748C7D918}" dt="2023-04-13T16:11:42.253" v="403"/>
          <ac:spMkLst>
            <pc:docMk/>
            <pc:sldMk cId="472421814" sldId="256"/>
            <ac:spMk id="8" creationId="{00000000-0000-0000-0000-000000000000}"/>
          </ac:spMkLst>
        </pc:spChg>
        <pc:spChg chg="mod replST">
          <ac:chgData name="Simon Demers" userId="14d4fee1d386316b" providerId="LiveId" clId="{D8543A39-1FAD-4404-AAFB-DCA748C7D918}" dt="2023-04-13T16:11:42.339" v="421"/>
          <ac:spMkLst>
            <pc:docMk/>
            <pc:sldMk cId="472421814" sldId="256"/>
            <ac:spMk id="9" creationId="{00000000-0000-0000-0000-000000000000}"/>
          </ac:spMkLst>
        </pc:spChg>
        <pc:spChg chg="mod replST">
          <ac:chgData name="Simon Demers" userId="14d4fee1d386316b" providerId="LiveId" clId="{D8543A39-1FAD-4404-AAFB-DCA748C7D918}" dt="2023-04-13T16:12:05.327" v="430" actId="790"/>
          <ac:spMkLst>
            <pc:docMk/>
            <pc:sldMk cId="472421814" sldId="256"/>
            <ac:spMk id="10" creationId="{00000000-0000-0000-0000-000000000000}"/>
          </ac:spMkLst>
        </pc:spChg>
        <pc:spChg chg="mod replST">
          <ac:chgData name="Simon Demers" userId="14d4fee1d386316b" providerId="LiveId" clId="{D8543A39-1FAD-4404-AAFB-DCA748C7D918}" dt="2023-04-13T16:11:42.257" v="404"/>
          <ac:spMkLst>
            <pc:docMk/>
            <pc:sldMk cId="472421814" sldId="256"/>
            <ac:spMk id="11" creationId="{00000000-0000-0000-0000-000000000000}"/>
          </ac:spMkLst>
        </pc:spChg>
        <pc:spChg chg="mod replST">
          <ac:chgData name="Simon Demers" userId="14d4fee1d386316b" providerId="LiveId" clId="{D8543A39-1FAD-4404-AAFB-DCA748C7D918}" dt="2023-04-13T16:11:42.263" v="405"/>
          <ac:spMkLst>
            <pc:docMk/>
            <pc:sldMk cId="472421814" sldId="256"/>
            <ac:spMk id="12" creationId="{00000000-0000-0000-0000-000000000000}"/>
          </ac:spMkLst>
        </pc:spChg>
        <pc:spChg chg="mod replST">
          <ac:chgData name="Simon Demers" userId="14d4fee1d386316b" providerId="LiveId" clId="{D8543A39-1FAD-4404-AAFB-DCA748C7D918}" dt="2023-04-13T16:11:42.269" v="406"/>
          <ac:spMkLst>
            <pc:docMk/>
            <pc:sldMk cId="472421814" sldId="256"/>
            <ac:spMk id="13" creationId="{A62F02D2-6840-4941-9BDB-3F920B9A1880}"/>
          </ac:spMkLst>
        </pc:spChg>
        <pc:spChg chg="mod replST">
          <ac:chgData name="Simon Demers" userId="14d4fee1d386316b" providerId="LiveId" clId="{D8543A39-1FAD-4404-AAFB-DCA748C7D918}" dt="2023-04-13T16:14:17.366" v="450" actId="20577"/>
          <ac:spMkLst>
            <pc:docMk/>
            <pc:sldMk cId="472421814" sldId="256"/>
            <ac:spMk id="14" creationId="{00000000-0000-0000-0000-000000000000}"/>
          </ac:spMkLst>
        </pc:spChg>
        <pc:spChg chg="mod replST">
          <ac:chgData name="Simon Demers" userId="14d4fee1d386316b" providerId="LiveId" clId="{D8543A39-1FAD-4404-AAFB-DCA748C7D918}" dt="2023-04-13T16:11:42.280" v="408"/>
          <ac:spMkLst>
            <pc:docMk/>
            <pc:sldMk cId="472421814" sldId="256"/>
            <ac:spMk id="16" creationId="{00000000-0000-0000-0000-000000000000}"/>
          </ac:spMkLst>
        </pc:spChg>
        <pc:spChg chg="replST">
          <ac:chgData name="Simon Demers" userId="14d4fee1d386316b" providerId="LiveId" clId="{D8543A39-1FAD-4404-AAFB-DCA748C7D918}" dt="2023-04-13T16:11:42.285" v="409"/>
          <ac:spMkLst>
            <pc:docMk/>
            <pc:sldMk cId="472421814" sldId="256"/>
            <ac:spMk id="17" creationId="{A62F02D2-6840-4941-9BDB-3F920B9A1880}"/>
          </ac:spMkLst>
        </pc:spChg>
        <pc:spChg chg="mod replST">
          <ac:chgData name="Simon Demers" userId="14d4fee1d386316b" providerId="LiveId" clId="{D8543A39-1FAD-4404-AAFB-DCA748C7D918}" dt="2023-04-13T16:11:42.290" v="410"/>
          <ac:spMkLst>
            <pc:docMk/>
            <pc:sldMk cId="472421814" sldId="256"/>
            <ac:spMk id="18" creationId="{A62F02D2-6840-4941-9BDB-3F920B9A1880}"/>
          </ac:spMkLst>
        </pc:spChg>
        <pc:spChg chg="replST">
          <ac:chgData name="Simon Demers" userId="14d4fee1d386316b" providerId="LiveId" clId="{D8543A39-1FAD-4404-AAFB-DCA748C7D918}" dt="2023-04-13T16:11:42.294" v="411"/>
          <ac:spMkLst>
            <pc:docMk/>
            <pc:sldMk cId="472421814" sldId="256"/>
            <ac:spMk id="19" creationId="{00000000-0000-0000-0000-000000000000}"/>
          </ac:spMkLst>
        </pc:spChg>
        <pc:spChg chg="mod replST">
          <ac:chgData name="Simon Demers" userId="14d4fee1d386316b" providerId="LiveId" clId="{D8543A39-1FAD-4404-AAFB-DCA748C7D918}" dt="2023-04-13T16:13:52.020" v="444" actId="20577"/>
          <ac:spMkLst>
            <pc:docMk/>
            <pc:sldMk cId="472421814" sldId="256"/>
            <ac:spMk id="22" creationId="{00000000-0000-0000-0000-000000000000}"/>
          </ac:spMkLst>
        </pc:spChg>
        <pc:spChg chg="mod replST">
          <ac:chgData name="Simon Demers" userId="14d4fee1d386316b" providerId="LiveId" clId="{D8543A39-1FAD-4404-AAFB-DCA748C7D918}" dt="2023-04-13T16:14:05.491" v="447" actId="20577"/>
          <ac:spMkLst>
            <pc:docMk/>
            <pc:sldMk cId="472421814" sldId="256"/>
            <ac:spMk id="23" creationId="{00000000-0000-0000-0000-000000000000}"/>
          </ac:spMkLst>
        </pc:spChg>
        <pc:spChg chg="mod replST">
          <ac:chgData name="Simon Demers" userId="14d4fee1d386316b" providerId="LiveId" clId="{D8543A39-1FAD-4404-AAFB-DCA748C7D918}" dt="2023-04-13T16:11:42.313" v="415"/>
          <ac:spMkLst>
            <pc:docMk/>
            <pc:sldMk cId="472421814" sldId="256"/>
            <ac:spMk id="24" creationId="{A62F02D2-6840-4941-9BDB-3F920B9A1880}"/>
          </ac:spMkLst>
        </pc:spChg>
        <pc:spChg chg="mod replST">
          <ac:chgData name="Simon Demers" userId="14d4fee1d386316b" providerId="LiveId" clId="{D8543A39-1FAD-4404-AAFB-DCA748C7D918}" dt="2023-04-13T16:11:42.343" v="422"/>
          <ac:spMkLst>
            <pc:docMk/>
            <pc:sldMk cId="472421814" sldId="256"/>
            <ac:spMk id="30" creationId="{00000000-0000-0000-0000-000000000000}"/>
          </ac:spMkLst>
        </pc:spChg>
        <pc:spChg chg="mod replST">
          <ac:chgData name="Simon Demers" userId="14d4fee1d386316b" providerId="LiveId" clId="{D8543A39-1FAD-4404-AAFB-DCA748C7D918}" dt="2023-04-13T16:11:42.347" v="423"/>
          <ac:spMkLst>
            <pc:docMk/>
            <pc:sldMk cId="472421814" sldId="256"/>
            <ac:spMk id="31" creationId="{00000000-0000-0000-0000-000000000000}"/>
          </ac:spMkLst>
        </pc:spChg>
        <pc:spChg chg="mod replST">
          <ac:chgData name="Simon Demers" userId="14d4fee1d386316b" providerId="LiveId" clId="{D8543A39-1FAD-4404-AAFB-DCA748C7D918}" dt="2023-04-13T16:11:42.350" v="424"/>
          <ac:spMkLst>
            <pc:docMk/>
            <pc:sldMk cId="472421814" sldId="256"/>
            <ac:spMk id="32" creationId="{00000000-0000-0000-0000-000000000000}"/>
          </ac:spMkLst>
        </pc:spChg>
        <pc:picChg chg="replST">
          <ac:chgData name="Simon Demers" userId="14d4fee1d386316b" providerId="LiveId" clId="{D8543A39-1FAD-4404-AAFB-DCA748C7D918}" dt="2023-04-13T16:11:42.317" v="416"/>
          <ac:picMkLst>
            <pc:docMk/>
            <pc:sldMk cId="472421814" sldId="256"/>
            <ac:picMk id="21" creationId="{00000000-0000-0000-0000-000000000000}"/>
          </ac:picMkLst>
        </pc:picChg>
        <pc:picChg chg="replST">
          <ac:chgData name="Simon Demers" userId="14d4fee1d386316b" providerId="LiveId" clId="{D8543A39-1FAD-4404-AAFB-DCA748C7D918}" dt="2023-04-13T16:11:42.320" v="417"/>
          <ac:picMkLst>
            <pc:docMk/>
            <pc:sldMk cId="472421814" sldId="256"/>
            <ac:picMk id="25" creationId="{00000000-0000-0000-0000-000000000000}"/>
          </ac:picMkLst>
        </pc:picChg>
        <pc:picChg chg="replST">
          <ac:chgData name="Simon Demers" userId="14d4fee1d386316b" providerId="LiveId" clId="{D8543A39-1FAD-4404-AAFB-DCA748C7D918}" dt="2023-04-13T16:11:42.325" v="418"/>
          <ac:picMkLst>
            <pc:docMk/>
            <pc:sldMk cId="472421814" sldId="256"/>
            <ac:picMk id="26" creationId="{00000000-0000-0000-0000-000000000000}"/>
          </ac:picMkLst>
        </pc:picChg>
        <pc:picChg chg="replST">
          <ac:chgData name="Simon Demers" userId="14d4fee1d386316b" providerId="LiveId" clId="{D8543A39-1FAD-4404-AAFB-DCA748C7D918}" dt="2023-04-13T16:11:42.330" v="419"/>
          <ac:picMkLst>
            <pc:docMk/>
            <pc:sldMk cId="472421814" sldId="256"/>
            <ac:picMk id="27" creationId="{00000000-0000-0000-0000-000000000000}"/>
          </ac:picMkLst>
        </pc:picChg>
        <pc:picChg chg="replST">
          <ac:chgData name="Simon Demers" userId="14d4fee1d386316b" providerId="LiveId" clId="{D8543A39-1FAD-4404-AAFB-DCA748C7D918}" dt="2023-04-13T16:11:42.333" v="420"/>
          <ac:picMkLst>
            <pc:docMk/>
            <pc:sldMk cId="472421814" sldId="256"/>
            <ac:picMk id="28" creationId="{00000000-0000-0000-0000-000000000000}"/>
          </ac:picMkLst>
        </pc:picChg>
        <pc:picChg chg="replST">
          <ac:chgData name="Simon Demers" userId="14d4fee1d386316b" providerId="LiveId" clId="{D8543A39-1FAD-4404-AAFB-DCA748C7D918}" dt="2023-04-13T16:11:42.227" v="397"/>
          <ac:picMkLst>
            <pc:docMk/>
            <pc:sldMk cId="472421814" sldId="256"/>
            <ac:picMk id="1026" creationId="{B17154F7-B4DF-9841-B73A-DCB78EF4B221}"/>
          </ac:picMkLst>
        </pc:picChg>
        <pc:picChg chg="replST">
          <ac:chgData name="Simon Demers" userId="14d4fee1d386316b" providerId="LiveId" clId="{D8543A39-1FAD-4404-AAFB-DCA748C7D918}" dt="2023-04-13T16:11:42.238" v="399"/>
          <ac:picMkLst>
            <pc:docMk/>
            <pc:sldMk cId="472421814" sldId="256"/>
            <ac:picMk id="1028" creationId="{E870968F-7DE5-AF4D-820E-24F54D147F5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DF26E-97DC-BC48-92DE-91762B918F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0" y="4040507"/>
            <a:ext cx="32918400" cy="859536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8F73CB-3AAA-0B4E-9F55-2CEF39616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6400" y="12967337"/>
            <a:ext cx="32918400" cy="5960743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5480D5-F1E8-A747-8389-9C48562CD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FDDD8-EE5F-7640-B509-1550AEDF6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2D2A0-976C-0842-A695-286ABC287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890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21E85-6080-CD46-B561-447802742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486695-E395-A442-BE01-4A0117067E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02E7F-A000-3640-970C-65253CA0E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1C138-F5B7-E84A-BE17-F64001352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1301C6-ACB1-9F47-AF3C-9A69F270A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92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2D1D13-C5E3-034B-B301-F7BCD3E70A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1409640" y="1314450"/>
            <a:ext cx="9464040" cy="209226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508078-C62D-6740-BDAB-26CC47636B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017520" y="1314450"/>
            <a:ext cx="27843480" cy="209226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F35AA-13F2-1643-A57D-8C6FBD036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BDA6A-575C-FD42-BF60-77B30BA73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86500-51C6-2D4C-A228-5394F761A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24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D8EC5-A0F7-AA4E-A346-8858B80DB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B9812-78CE-4244-A14C-9B88A1A11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BCCBA0-A53C-904C-9B53-93386264C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03F1D-2924-2041-B812-79CCDFC72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D8B545-4523-E240-93FB-13001F776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622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272BF-B2DA-6745-9447-691748440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660" y="6155059"/>
            <a:ext cx="37856160" cy="10269853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F57402-3BC8-3341-BD1C-D51BBFB0B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94660" y="16522069"/>
            <a:ext cx="37856160" cy="5400673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82FB64-B8AA-8A46-8089-33F82106D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3DA121-1B8E-0A4F-AF6F-454C88E64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520A1-21B5-E942-AA38-E588E5243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219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1C118-8F13-924F-B784-4315BE0A0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C31ED-CD67-6748-A404-BAF449714B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7520" y="6572250"/>
            <a:ext cx="18653760" cy="156648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9F9697-BFB5-BD49-8D70-2CA89B75C2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219920" y="6572250"/>
            <a:ext cx="18653760" cy="156648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BA907F-1B13-B047-985A-8810B509A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27290C-6FA8-3D4D-AFBD-3D62D9116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E4040E-6165-5744-9F30-58A430DCE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06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F0AEB-5507-9B4A-AA55-A9437879A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7" y="1314452"/>
            <a:ext cx="37856160" cy="47720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374A4D-6175-B444-9CA1-55CBB4DD3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23239" y="6052187"/>
            <a:ext cx="18568033" cy="2966083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DD6809-33C0-C640-A433-88FC2719A5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23239" y="9018270"/>
            <a:ext cx="18568033" cy="132645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920EC0-2543-ED49-B5C2-7D0D8CE7B4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2219920" y="6052187"/>
            <a:ext cx="18659477" cy="2966083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98CD36-7B5B-ED41-8BA0-1B21B59179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2219920" y="9018270"/>
            <a:ext cx="18659477" cy="132645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C85915-AD1D-C541-B018-C747CDFEE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36E487-A1AE-1B4B-803A-229B15FDC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48FB2E9-3865-D24F-9C15-1342BCE97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206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3810C8-DA6D-C049-8302-866D98789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A69944-EA49-BD47-8742-9959AE371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C63E6B-C235-FF4F-9ABF-3B537CECB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21682B-E9C9-AB40-BE42-594953475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83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3F203F-181F-A247-9E81-D28E14541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D1F354-A563-9F46-B740-F43EC2646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91598A-7AFF-6247-95BC-9BF1BB886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773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4B539-A720-E041-A6A6-3CF1159E7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9" y="1645920"/>
            <a:ext cx="14156053" cy="576072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8214F-D3D4-204A-BCDE-182E473A3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59477" y="3554732"/>
            <a:ext cx="22219920" cy="1754505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DB76E5-4C00-2342-8E36-F46FA0219B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23239" y="7406640"/>
            <a:ext cx="14156053" cy="13721717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03A6BB-73F7-8948-BE5E-24C8366C9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D12181-5F46-9F45-92E4-530A7EE2D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F3A1A6-9995-E74F-83FD-84DAADF51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882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E6E7C-437A-DA4D-A362-9F4CA3257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9" y="1645920"/>
            <a:ext cx="14156053" cy="576072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C173DB-5104-7240-B886-9172F8A59E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659477" y="3554732"/>
            <a:ext cx="22219920" cy="17545050"/>
          </a:xfrm>
        </p:spPr>
        <p:txBody>
          <a:bodyPr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07BF95-D551-4040-8A02-25EBD30AB7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23239" y="7406640"/>
            <a:ext cx="14156053" cy="13721717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451ADA-361F-4E45-A1E2-A9D1F05B6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6514C-21C0-3440-BB38-E45C32394F32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5980B-2418-6043-A69C-B4F1D74C9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612F50-1135-3841-A099-214193732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141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B9A679-1C92-F04A-998A-2433CE739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0" y="1314452"/>
            <a:ext cx="37856160" cy="47720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4F4A5D-2EBE-224D-8E4F-4169C97C5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17520" y="6572250"/>
            <a:ext cx="37856160" cy="15664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2B8652-6A62-8A43-881E-74542C70B2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17520" y="22882862"/>
            <a:ext cx="9875520" cy="1314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6514C-21C0-3440-BB38-E45C32394F32}" type="datetimeFigureOut">
              <a:rPr lang="en-US" smtClean="0"/>
              <a:t>4/13/2023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9D5E4-5869-5945-9D41-00376B01D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538960" y="22882862"/>
            <a:ext cx="14813280" cy="1314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7C7BE0-0DDE-4F46-950D-D301E1DEF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998160" y="22882862"/>
            <a:ext cx="9875520" cy="13144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55044-BA0F-EA42-9B44-106C1EB53E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947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4.xml"/><Relationship Id="rId39" Type="http://schemas.openxmlformats.org/officeDocument/2006/relationships/image" Target="../media/image6.jpg"/><Relationship Id="rId21" Type="http://schemas.openxmlformats.org/officeDocument/2006/relationships/tags" Target="../tags/tag21.xml"/><Relationship Id="rId34" Type="http://schemas.openxmlformats.org/officeDocument/2006/relationships/image" Target="../media/image1.jpeg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3.xml"/><Relationship Id="rId33" Type="http://schemas.openxmlformats.org/officeDocument/2006/relationships/slideLayout" Target="../slideLayouts/slideLayout1.xml"/><Relationship Id="rId38" Type="http://schemas.openxmlformats.org/officeDocument/2006/relationships/image" Target="../media/image5.png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2.xml"/><Relationship Id="rId32" Type="http://schemas.openxmlformats.org/officeDocument/2006/relationships/tags" Target="../tags/tag30.xml"/><Relationship Id="rId37" Type="http://schemas.openxmlformats.org/officeDocument/2006/relationships/image" Target="../media/image4.png"/><Relationship Id="rId40" Type="http://schemas.openxmlformats.org/officeDocument/2006/relationships/image" Target="../media/image7.jpg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audio" Target="../media/media1.m4a"/><Relationship Id="rId28" Type="http://schemas.openxmlformats.org/officeDocument/2006/relationships/tags" Target="../tags/tag26.xml"/><Relationship Id="rId36" Type="http://schemas.openxmlformats.org/officeDocument/2006/relationships/image" Target="../media/image3.png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29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microsoft.com/office/2007/relationships/media" Target="../media/media1.m4a"/><Relationship Id="rId27" Type="http://schemas.openxmlformats.org/officeDocument/2006/relationships/tags" Target="../tags/tag25.xml"/><Relationship Id="rId30" Type="http://schemas.openxmlformats.org/officeDocument/2006/relationships/tags" Target="../tags/tag28.xml"/><Relationship Id="rId35" Type="http://schemas.openxmlformats.org/officeDocument/2006/relationships/image" Target="../media/image2.jpeg"/><Relationship Id="rId8" Type="http://schemas.openxmlformats.org/officeDocument/2006/relationships/tags" Target="../tags/tag8.xml"/><Relationship Id="rId3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26E57-20F6-1A41-ACB8-947A13321857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8204702" y="22527"/>
            <a:ext cx="30200098" cy="4040507"/>
          </a:xfrm>
        </p:spPr>
        <p:txBody>
          <a:bodyPr anchor="t">
            <a:normAutofit fontScale="90000"/>
          </a:bodyPr>
          <a:lstStyle/>
          <a:p>
            <a:r>
              <a:rPr lang="fr-CA" sz="12800" dirty="0"/>
              <a:t>Votre titre va ici</a:t>
            </a:r>
            <a:br>
              <a:rPr lang="fr-CA" dirty="0"/>
            </a:br>
            <a:r>
              <a:rPr lang="fr-CA" sz="5300" u="sng" dirty="0"/>
              <a:t>R. SMITH</a:t>
            </a:r>
            <a:r>
              <a:rPr lang="fr-CA" sz="5300" u="sng" baseline="30000" dirty="0"/>
              <a:t>1</a:t>
            </a:r>
            <a:r>
              <a:rPr lang="fr-CA" sz="5300" dirty="0"/>
              <a:t>, L. WANG</a:t>
            </a:r>
            <a:r>
              <a:rPr lang="fr-CA" sz="5300" baseline="30000" dirty="0"/>
              <a:t>2</a:t>
            </a:r>
            <a:r>
              <a:rPr lang="fr-CA" sz="5300" dirty="0"/>
              <a:t> et M. TOUTLEMONDE</a:t>
            </a:r>
            <a:r>
              <a:rPr lang="fr-CA" sz="5300" baseline="30000" dirty="0"/>
              <a:t>3</a:t>
            </a:r>
            <a:br>
              <a:rPr lang="fr-CA" dirty="0"/>
            </a:br>
            <a:r>
              <a:rPr lang="fr-CA" sz="3600" baseline="30000" dirty="0"/>
              <a:t>1</a:t>
            </a:r>
            <a:r>
              <a:rPr lang="fr-CA" sz="3600" dirty="0"/>
              <a:t>Université, ville, province, pays ; </a:t>
            </a:r>
            <a:r>
              <a:rPr lang="fr-CA" sz="3600" baseline="30000" dirty="0"/>
              <a:t>2</a:t>
            </a:r>
            <a:r>
              <a:rPr lang="fr-CA" sz="3600" dirty="0"/>
              <a:t>Entreprise du secteur spatial, ville, province, pays ; </a:t>
            </a:r>
            <a:r>
              <a:rPr lang="fr-CA" sz="3600" baseline="30000" dirty="0"/>
              <a:t>3</a:t>
            </a:r>
            <a:r>
              <a:rPr lang="fr-CA" sz="3600" dirty="0"/>
              <a:t>Autre université, ville, province, pays</a:t>
            </a:r>
            <a:br>
              <a:rPr lang="fr-CA" sz="3600" dirty="0"/>
            </a:br>
            <a:br>
              <a:rPr lang="fr-CA" sz="3600" dirty="0"/>
            </a:br>
            <a:r>
              <a:rPr lang="fr-CA" sz="4000" b="1" dirty="0"/>
              <a:t>CONTACT </a:t>
            </a:r>
            <a:r>
              <a:rPr lang="fr-CA" sz="4000" dirty="0"/>
              <a:t>: smith@university.ca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019C0B-02E8-5D4E-88FE-0CFE42CBC119}"/>
              </a:ext>
            </a:extLst>
          </p:cNvPr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56387" y="5532105"/>
            <a:ext cx="13982127" cy="4537412"/>
          </a:xfrm>
          <a:ln w="7620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l"/>
            <a:r>
              <a:rPr lang="fr-FR" sz="3600" dirty="0"/>
              <a:t>Ce texte a une taille de 36 pt. Surlignez le texte pour le remplacer par le vôtre, et adaptez-le à la taille de la boîte.</a:t>
            </a:r>
            <a:endParaRPr lang="en-US" sz="6600" dirty="0"/>
          </a:p>
        </p:txBody>
      </p:sp>
      <p:pic>
        <p:nvPicPr>
          <p:cNvPr id="1026" name="Picture 2" descr="Moon">
            <a:extLst>
              <a:ext uri="{FF2B5EF4-FFF2-40B4-BE49-F238E27FC236}">
                <a16:creationId xmlns:a16="http://schemas.microsoft.com/office/drawing/2014/main" id="{B17154F7-B4DF-9841-B73A-DCB78EF4B221}"/>
              </a:ext>
            </a:extLst>
          </p:cNvPr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 rotWithShape="1"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451"/>
          <a:stretch/>
        </p:blipFill>
        <p:spPr bwMode="auto">
          <a:xfrm>
            <a:off x="4" y="2"/>
            <a:ext cx="8181187" cy="4040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69BB191-01DB-0E4A-AD30-15E5E62814F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52728" y="2843877"/>
            <a:ext cx="469904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>
                <a:solidFill>
                  <a:schemeClr val="bg1"/>
                </a:solidFill>
              </a:rPr>
              <a:t>CLW-ALC 2023</a:t>
            </a:r>
            <a:endParaRPr lang="en-US" sz="6000" dirty="0">
              <a:solidFill>
                <a:schemeClr val="bg1"/>
              </a:solidFill>
            </a:endParaRPr>
          </a:p>
        </p:txBody>
      </p:sp>
      <p:pic>
        <p:nvPicPr>
          <p:cNvPr id="1028" name="Picture 4" descr="full moon">
            <a:extLst>
              <a:ext uri="{FF2B5EF4-FFF2-40B4-BE49-F238E27FC236}">
                <a16:creationId xmlns:a16="http://schemas.microsoft.com/office/drawing/2014/main" id="{E870968F-7DE5-AF4D-820E-24F54D147F55}"/>
              </a:ext>
            </a:extLst>
          </p:cNvPr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 rotWithShape="1">
          <a:blip r:embed="rId3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729" b="18994"/>
          <a:stretch/>
        </p:blipFill>
        <p:spPr bwMode="auto">
          <a:xfrm>
            <a:off x="37576663" y="22608112"/>
            <a:ext cx="6314537" cy="2080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723EABF-C295-774B-966E-7D67B85449F6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0" y="22608108"/>
            <a:ext cx="37949326" cy="20806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62F02D2-6840-4941-9BDB-3F920B9A188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56387" y="11480800"/>
            <a:ext cx="13982127" cy="4524315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3600" dirty="0"/>
              <a:t>Surlignez le texte pour le remplacer par le vôtre, et adaptez-le à la taille de la boîte.</a:t>
            </a:r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7DF9D9-BDA1-DD41-8EAB-B707242FBF76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4695714" y="4394456"/>
            <a:ext cx="14622236" cy="17592359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Utilisez cet espace pour ajouter vos messages clés/principaux résultats (un résumé pour aider les lecteurs à prendre connaissance de votre recherche).</a:t>
            </a:r>
            <a:r>
              <a:rPr lang="en-US" dirty="0"/>
              <a:t> </a:t>
            </a:r>
          </a:p>
        </p:txBody>
      </p:sp>
      <p:sp>
        <p:nvSpPr>
          <p:cNvPr id="8" name="Rectangle 7"/>
          <p:cNvSpPr/>
          <p:nvPr>
            <p:custDataLst>
              <p:tags r:id="rId9"/>
            </p:custDataLst>
          </p:nvPr>
        </p:nvSpPr>
        <p:spPr>
          <a:xfrm>
            <a:off x="256387" y="4463084"/>
            <a:ext cx="13982127" cy="897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BUT / OBJECTIFS</a:t>
            </a:r>
          </a:p>
        </p:txBody>
      </p:sp>
      <p:sp>
        <p:nvSpPr>
          <p:cNvPr id="11" name="Rectangle 10"/>
          <p:cNvSpPr/>
          <p:nvPr>
            <p:custDataLst>
              <p:tags r:id="rId10"/>
            </p:custDataLst>
          </p:nvPr>
        </p:nvSpPr>
        <p:spPr>
          <a:xfrm>
            <a:off x="237871" y="10341533"/>
            <a:ext cx="13982127" cy="897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MÉTHODE</a:t>
            </a:r>
          </a:p>
        </p:txBody>
      </p:sp>
      <p:sp>
        <p:nvSpPr>
          <p:cNvPr id="12" name="Rectangle 11"/>
          <p:cNvSpPr/>
          <p:nvPr>
            <p:custDataLst>
              <p:tags r:id="rId11"/>
            </p:custDataLst>
          </p:nvPr>
        </p:nvSpPr>
        <p:spPr>
          <a:xfrm>
            <a:off x="256387" y="16315876"/>
            <a:ext cx="13982127" cy="897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RÉSULTATS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62F02D2-6840-4941-9BDB-3F920B9A1880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294487" y="17462500"/>
            <a:ext cx="13982127" cy="4524315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3600" dirty="0"/>
              <a:t>Surlignez le texte pour le remplacer par le vôtre, et adaptez-le à la taille de la boîte.</a:t>
            </a:r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</p:txBody>
      </p:sp>
      <p:sp>
        <p:nvSpPr>
          <p:cNvPr id="10" name="Rectangle 9"/>
          <p:cNvSpPr/>
          <p:nvPr>
            <p:custDataLst>
              <p:tags r:id="rId13"/>
            </p:custDataLst>
          </p:nvPr>
        </p:nvSpPr>
        <p:spPr>
          <a:xfrm>
            <a:off x="38976301" y="0"/>
            <a:ext cx="4914900" cy="404050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>
                <a:solidFill>
                  <a:sysClr val="windowText" lastClr="000000"/>
                </a:solidFill>
              </a:rPr>
              <a:t>Vos logos vont ici</a:t>
            </a:r>
          </a:p>
        </p:txBody>
      </p:sp>
      <p:sp>
        <p:nvSpPr>
          <p:cNvPr id="16" name="Rectangle 15"/>
          <p:cNvSpPr/>
          <p:nvPr>
            <p:custDataLst>
              <p:tags r:id="rId14"/>
            </p:custDataLst>
          </p:nvPr>
        </p:nvSpPr>
        <p:spPr>
          <a:xfrm>
            <a:off x="29737623" y="4405934"/>
            <a:ext cx="13982127" cy="897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RÉSULTATS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62F02D2-6840-4941-9BDB-3F920B9A1880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29737050" y="5550839"/>
            <a:ext cx="13982127" cy="4524315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/>
              <a:t>Figure 1</a:t>
            </a:r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62F02D2-6840-4941-9BDB-3F920B9A1880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29737049" y="10893989"/>
            <a:ext cx="13982127" cy="4524315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dirty="0"/>
              <a:t>Tableau 1</a:t>
            </a:r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</p:txBody>
      </p:sp>
      <p:sp>
        <p:nvSpPr>
          <p:cNvPr id="19" name="Rectangle 18"/>
          <p:cNvSpPr/>
          <p:nvPr>
            <p:custDataLst>
              <p:tags r:id="rId17"/>
            </p:custDataLst>
          </p:nvPr>
        </p:nvSpPr>
        <p:spPr>
          <a:xfrm>
            <a:off x="29737048" y="16224597"/>
            <a:ext cx="13982127" cy="897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/>
              <a:t>CONCLUSIONS</a:t>
            </a:r>
          </a:p>
        </p:txBody>
      </p:sp>
      <p:sp>
        <p:nvSpPr>
          <p:cNvPr id="14" name="TextBox 13"/>
          <p:cNvSpPr txBox="1"/>
          <p:nvPr>
            <p:custDataLst>
              <p:tags r:id="rId18"/>
            </p:custDataLst>
          </p:nvPr>
        </p:nvSpPr>
        <p:spPr>
          <a:xfrm>
            <a:off x="31607760" y="22779980"/>
            <a:ext cx="909178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bg1">
                    <a:lumMod val="85000"/>
                  </a:schemeClr>
                </a:solidFill>
              </a:rPr>
              <a:t>Cette diapositive a été produite pour la Conférence lunaire canadienne : l’autorisation de l’auteur est nécessaire pour la réutiliser.</a:t>
            </a:r>
            <a:endParaRPr 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2" name="TextBox 21"/>
          <p:cNvSpPr txBox="1"/>
          <p:nvPr>
            <p:custDataLst>
              <p:tags r:id="rId19"/>
            </p:custDataLst>
          </p:nvPr>
        </p:nvSpPr>
        <p:spPr>
          <a:xfrm>
            <a:off x="294487" y="22884243"/>
            <a:ext cx="80097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bg1">
                    <a:lumMod val="85000"/>
                  </a:schemeClr>
                </a:solidFill>
              </a:rPr>
              <a:t>REMERCIEMENTS : ajoutez du texte ici</a:t>
            </a:r>
            <a:endParaRPr 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3" name="TextBox 22"/>
          <p:cNvSpPr txBox="1"/>
          <p:nvPr>
            <p:custDataLst>
              <p:tags r:id="rId20"/>
            </p:custDataLst>
          </p:nvPr>
        </p:nvSpPr>
        <p:spPr>
          <a:xfrm>
            <a:off x="14695714" y="22842323"/>
            <a:ext cx="80097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bg1">
                    <a:lumMod val="85000"/>
                  </a:schemeClr>
                </a:solidFill>
              </a:rPr>
              <a:t>RÉFÉRENCES : ajoutez du texte ici</a:t>
            </a:r>
            <a:endParaRPr lang="en-US" sz="36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62F02D2-6840-4941-9BDB-3F920B9A1880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29736516" y="17462499"/>
            <a:ext cx="13982127" cy="4524315"/>
          </a:xfrm>
          <a:prstGeom prst="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3600" dirty="0"/>
              <a:t>Surlignez le texte pour le remplacer par le vôtre, et adaptez-le à la taille de la boîte.</a:t>
            </a:r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</p:txBody>
      </p:sp>
      <p:pic>
        <p:nvPicPr>
          <p:cNvPr id="21" name="Narration for poster">
            <a:hlinkClick r:id="" action="ppaction://media"/>
          </p:cNvPr>
          <p:cNvPicPr>
            <a:picLocks noChangeAspect="1"/>
          </p:cNvPicPr>
          <p:nvPr>
            <a:audioFile r:link="rId23"/>
            <p:custDataLst>
              <p:tags r:id="rId24"/>
            </p:custDataLst>
            <p:extLst>
              <p:ext uri="{DAA4B4D4-6D71-4841-9C94-3DE7FCFB9230}">
                <p14:media xmlns:p14="http://schemas.microsoft.com/office/powerpoint/2010/main" r:embed="rId22"/>
              </p:ext>
            </p:extLst>
          </p:nvPr>
        </p:nvPicPr>
        <p:blipFill>
          <a:blip r:embed="rId36"/>
          <a:stretch>
            <a:fillRect/>
          </a:stretch>
        </p:blipFill>
        <p:spPr>
          <a:xfrm>
            <a:off x="8610600" y="3295650"/>
            <a:ext cx="609600" cy="609600"/>
          </a:xfrm>
          <a:prstGeom prst="rect">
            <a:avLst/>
          </a:prstGeom>
        </p:spPr>
      </p:pic>
      <p:pic>
        <p:nvPicPr>
          <p:cNvPr id="25" name="Picture 24" descr="Create publication ready figures with Matplotlib and TikZ ..."/>
          <p:cNvPicPr>
            <a:picLocks noChangeAspect="1"/>
          </p:cNvPicPr>
          <p:nvPr>
            <p:custDataLst>
              <p:tags r:id="rId25"/>
            </p:custDataLst>
          </p:nvPr>
        </p:nvPicPr>
        <p:blipFill>
          <a:blip r:embed="rId3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6700" y="6023193"/>
            <a:ext cx="5024887" cy="3768665"/>
          </a:xfrm>
          <a:prstGeom prst="rect">
            <a:avLst/>
          </a:prstGeom>
        </p:spPr>
      </p:pic>
      <p:pic>
        <p:nvPicPr>
          <p:cNvPr id="26" name="Picture 25" descr="multidimensional array - VBA Word table with unknown ..."/>
          <p:cNvPicPr>
            <a:picLocks noChangeAspect="1"/>
          </p:cNvPicPr>
          <p:nvPr>
            <p:custDataLst>
              <p:tags r:id="rId26"/>
            </p:custDataLst>
          </p:nvPr>
        </p:nvPicPr>
        <p:blipFill>
          <a:blip r:embed="rId3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61525" y="11544066"/>
            <a:ext cx="10883534" cy="3417535"/>
          </a:xfrm>
          <a:prstGeom prst="rect">
            <a:avLst/>
          </a:prstGeom>
        </p:spPr>
      </p:pic>
      <p:pic>
        <p:nvPicPr>
          <p:cNvPr id="27" name="Picture 26" descr="File:Apollo15LunarRover2.jpg - Wikimedia Commons"/>
          <p:cNvPicPr>
            <a:picLocks noChangeAspect="1"/>
          </p:cNvPicPr>
          <p:nvPr>
            <p:custDataLst>
              <p:tags r:id="rId27"/>
            </p:custDataLst>
          </p:nvPr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9739" y="18288000"/>
            <a:ext cx="4455554" cy="3038827"/>
          </a:xfrm>
          <a:prstGeom prst="rect">
            <a:avLst/>
          </a:prstGeom>
        </p:spPr>
      </p:pic>
      <p:pic>
        <p:nvPicPr>
          <p:cNvPr id="28" name="Picture 27" descr="Illuminated Living: Moon Water Discovery Hints at Mystery ..."/>
          <p:cNvPicPr>
            <a:picLocks noChangeAspect="1"/>
          </p:cNvPicPr>
          <p:nvPr>
            <p:custDataLst>
              <p:tags r:id="rId28"/>
            </p:custDataLst>
          </p:nvPr>
        </p:nvPicPr>
        <p:blipFill>
          <a:blip r:embed="rId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93430" y="18288000"/>
            <a:ext cx="4094230" cy="3070673"/>
          </a:xfrm>
          <a:prstGeom prst="rect">
            <a:avLst/>
          </a:prstGeom>
        </p:spPr>
      </p:pic>
      <p:sp>
        <p:nvSpPr>
          <p:cNvPr id="9" name="TextBox 8"/>
          <p:cNvSpPr txBox="1"/>
          <p:nvPr>
            <p:custDataLst>
              <p:tags r:id="rId29"/>
            </p:custDataLst>
          </p:nvPr>
        </p:nvSpPr>
        <p:spPr>
          <a:xfrm rot="18102360">
            <a:off x="31630872" y="7375534"/>
            <a:ext cx="3321743" cy="10895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EXEMPLE</a:t>
            </a:r>
          </a:p>
        </p:txBody>
      </p:sp>
      <p:sp>
        <p:nvSpPr>
          <p:cNvPr id="30" name="TextBox 29"/>
          <p:cNvSpPr txBox="1"/>
          <p:nvPr>
            <p:custDataLst>
              <p:tags r:id="rId30"/>
            </p:custDataLst>
          </p:nvPr>
        </p:nvSpPr>
        <p:spPr>
          <a:xfrm rot="18102360">
            <a:off x="31944636" y="12530238"/>
            <a:ext cx="3321743" cy="10895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/>
              <a:t>EXEMPLE</a:t>
            </a:r>
          </a:p>
        </p:txBody>
      </p:sp>
      <p:sp>
        <p:nvSpPr>
          <p:cNvPr id="31" name="TextBox 30"/>
          <p:cNvSpPr txBox="1"/>
          <p:nvPr>
            <p:custDataLst>
              <p:tags r:id="rId31"/>
            </p:custDataLst>
          </p:nvPr>
        </p:nvSpPr>
        <p:spPr>
          <a:xfrm rot="18102360">
            <a:off x="16016644" y="19179892"/>
            <a:ext cx="3321743" cy="10895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FF00"/>
                </a:solidFill>
              </a:rPr>
              <a:t>EXEMPLE</a:t>
            </a:r>
          </a:p>
        </p:txBody>
      </p:sp>
      <p:sp>
        <p:nvSpPr>
          <p:cNvPr id="32" name="TextBox 31"/>
          <p:cNvSpPr txBox="1"/>
          <p:nvPr>
            <p:custDataLst>
              <p:tags r:id="rId32"/>
            </p:custDataLst>
          </p:nvPr>
        </p:nvSpPr>
        <p:spPr>
          <a:xfrm rot="18102360">
            <a:off x="25635770" y="19332292"/>
            <a:ext cx="3321743" cy="10895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FF00"/>
                </a:solidFill>
              </a:rPr>
              <a:t>EXEMPLE</a:t>
            </a:r>
          </a:p>
        </p:txBody>
      </p:sp>
    </p:spTree>
    <p:extLst>
      <p:ext uri="{BB962C8B-B14F-4D97-AF65-F5344CB8AC3E}">
        <p14:creationId xmlns:p14="http://schemas.microsoft.com/office/powerpoint/2010/main" val="472421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22" fill="hold"/>
                                        <p:tgtEl>
                                          <p:spTgt spid="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4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7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7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8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7EEBD39D-EA03-5C44-878A-928736929EA5}" vid="{A81C1774-5AF9-D543-82E5-212B4FA80D0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111</TotalTime>
  <Words>216</Words>
  <Application>Microsoft Office PowerPoint</Application>
  <PresentationFormat>Custom</PresentationFormat>
  <Paragraphs>44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Votre titre va ici R. SMITH1, L. WANG2 et M. TOUTLEMONDE3 1Université, ville, province, pays ; 2Entreprise du secteur spatial, ville, province, pays ; 3Autre université, ville, province, pays  CONTACT : smith@university.ca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title goes here R. SMITH1, L. WANG2 and M. TOUTLEMONDE3 1A University, City, Province, Country; 2A Space Company, City, State, Country; 3Another University, City, State, Country</dc:title>
  <dc:creator>Victoria Hipkin</dc:creator>
  <cp:lastModifiedBy>Simon Demers</cp:lastModifiedBy>
  <cp:revision>16</cp:revision>
  <dcterms:created xsi:type="dcterms:W3CDTF">2021-05-06T19:35:38Z</dcterms:created>
  <dcterms:modified xsi:type="dcterms:W3CDTF">2023-04-13T16:14:26Z</dcterms:modified>
</cp:coreProperties>
</file>