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43891200" cy="24688800"/>
  <p:notesSz cx="6858000" cy="9144000"/>
  <p:defaultTextStyle>
    <a:defPPr>
      <a:defRPr lang="en-US"/>
    </a:defPPr>
    <a:lvl1pPr marL="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1pPr>
    <a:lvl2pPr marL="164592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2pPr>
    <a:lvl3pPr marL="329184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3pPr>
    <a:lvl4pPr marL="493776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4pPr>
    <a:lvl5pPr marL="658368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5pPr>
    <a:lvl6pPr marL="822960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6pPr>
    <a:lvl7pPr marL="987552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7pPr>
    <a:lvl8pPr marL="1152144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8pPr>
    <a:lvl9pPr marL="1316736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776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90"/>
  </p:normalViewPr>
  <p:slideViewPr>
    <p:cSldViewPr snapToGrid="0" snapToObjects="1" showGuides="1">
      <p:cViewPr varScale="1">
        <p:scale>
          <a:sx n="24" d="100"/>
          <a:sy n="24" d="100"/>
        </p:scale>
        <p:origin x="600" y="139"/>
      </p:cViewPr>
      <p:guideLst>
        <p:guide orient="horz" pos="7776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DF26E-97DC-BC48-92DE-91762B918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0" y="4040507"/>
            <a:ext cx="32918400" cy="859536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8F73CB-3AAA-0B4E-9F55-2CEF39616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6400" y="12967337"/>
            <a:ext cx="32918400" cy="5960743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5480D5-F1E8-A747-8389-9C48562CD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FDDD8-EE5F-7640-B509-1550AEDF6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2D2A0-976C-0842-A695-286ABC287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890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21E85-6080-CD46-B561-447802742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486695-E395-A442-BE01-4A0117067E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02E7F-A000-3640-970C-65253CA0E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1C138-F5B7-E84A-BE17-F64001352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301C6-ACB1-9F47-AF3C-9A69F270A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92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2D1D13-C5E3-034B-B301-F7BCD3E70A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1409640" y="1314450"/>
            <a:ext cx="9464040" cy="209226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508078-C62D-6740-BDAB-26CC47636B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017520" y="1314450"/>
            <a:ext cx="27843480" cy="209226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F35AA-13F2-1643-A57D-8C6FBD036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BDA6A-575C-FD42-BF60-77B30BA73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86500-51C6-2D4C-A228-5394F761A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24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D8EC5-A0F7-AA4E-A346-8858B80DB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B9812-78CE-4244-A14C-9B88A1A11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CCBA0-A53C-904C-9B53-93386264C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03F1D-2924-2041-B812-79CCDFC72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8B545-4523-E240-93FB-13001F776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622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272BF-B2DA-6745-9447-691748440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660" y="6155059"/>
            <a:ext cx="37856160" cy="10269853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57402-3BC8-3341-BD1C-D51BBFB0B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94660" y="16522069"/>
            <a:ext cx="37856160" cy="5400673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82FB64-B8AA-8A46-8089-33F82106D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DA121-1B8E-0A4F-AF6F-454C88E64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520A1-21B5-E942-AA38-E588E5243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219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1C118-8F13-924F-B784-4315BE0A0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C31ED-CD67-6748-A404-BAF449714B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7520" y="6572250"/>
            <a:ext cx="18653760" cy="156648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9F9697-BFB5-BD49-8D70-2CA89B75C2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219920" y="6572250"/>
            <a:ext cx="18653760" cy="156648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BA907F-1B13-B047-985A-8810B509A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27290C-6FA8-3D4D-AFBD-3D62D9116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E4040E-6165-5744-9F30-58A430DCE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06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F0AEB-5507-9B4A-AA55-A9437879A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7" y="1314452"/>
            <a:ext cx="37856160" cy="47720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374A4D-6175-B444-9CA1-55CBB4DD3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23239" y="6052187"/>
            <a:ext cx="18568033" cy="2966083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DD6809-33C0-C640-A433-88FC2719A5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23239" y="9018270"/>
            <a:ext cx="18568033" cy="132645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920EC0-2543-ED49-B5C2-7D0D8CE7B4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2219920" y="6052187"/>
            <a:ext cx="18659477" cy="2966083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98CD36-7B5B-ED41-8BA0-1B21B59179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2219920" y="9018270"/>
            <a:ext cx="18659477" cy="132645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C85915-AD1D-C541-B018-C747CDFEE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36E487-A1AE-1B4B-803A-229B15FDC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8FB2E9-3865-D24F-9C15-1342BCE97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206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810C8-DA6D-C049-8302-866D98789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A69944-EA49-BD47-8742-9959AE371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C63E6B-C235-FF4F-9ABF-3B537CECB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21682B-E9C9-AB40-BE42-594953475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83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3F203F-181F-A247-9E81-D28E14541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D1F354-A563-9F46-B740-F43EC2646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91598A-7AFF-6247-95BC-9BF1BB886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773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4B539-A720-E041-A6A6-3CF1159E7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9" y="1645920"/>
            <a:ext cx="14156053" cy="576072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8214F-D3D4-204A-BCDE-182E473A3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59477" y="3554732"/>
            <a:ext cx="22219920" cy="1754505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DB76E5-4C00-2342-8E36-F46FA0219B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23239" y="7406640"/>
            <a:ext cx="14156053" cy="13721717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03A6BB-73F7-8948-BE5E-24C8366C9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D12181-5F46-9F45-92E4-530A7EE2D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F3A1A6-9995-E74F-83FD-84DAADF51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882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E6E7C-437A-DA4D-A362-9F4CA3257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9" y="1645920"/>
            <a:ext cx="14156053" cy="576072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C173DB-5104-7240-B886-9172F8A59E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659477" y="3554732"/>
            <a:ext cx="22219920" cy="17545050"/>
          </a:xfrm>
        </p:spPr>
        <p:txBody>
          <a:bodyPr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07BF95-D551-4040-8A02-25EBD30AB7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23239" y="7406640"/>
            <a:ext cx="14156053" cy="13721717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451ADA-361F-4E45-A1E2-A9D1F05B6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5980B-2418-6043-A69C-B4F1D74C9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12F50-1135-3841-A099-21419373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141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B9A679-1C92-F04A-998A-2433CE739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0" y="1314452"/>
            <a:ext cx="37856160" cy="47720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4F4A5D-2EBE-224D-8E4F-4169C97C5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17520" y="6572250"/>
            <a:ext cx="37856160" cy="15664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2B8652-6A62-8A43-881E-74542C70B2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17520" y="22882862"/>
            <a:ext cx="9875520" cy="1314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6514C-21C0-3440-BB38-E45C32394F3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9D5E4-5869-5945-9D41-00376B01D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538960" y="22882862"/>
            <a:ext cx="14813280" cy="1314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7C7BE0-0DDE-4F46-950D-D301E1DEF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998160" y="22882862"/>
            <a:ext cx="9875520" cy="1314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947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10" Type="http://schemas.openxmlformats.org/officeDocument/2006/relationships/image" Target="../media/image7.jpg"/><Relationship Id="rId4" Type="http://schemas.openxmlformats.org/officeDocument/2006/relationships/image" Target="../media/image1.jpeg"/><Relationship Id="rId9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26E57-20F6-1A41-ACB8-947A133218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04702" y="22527"/>
            <a:ext cx="30200098" cy="4040507"/>
          </a:xfrm>
        </p:spPr>
        <p:txBody>
          <a:bodyPr anchor="t">
            <a:normAutofit fontScale="90000"/>
          </a:bodyPr>
          <a:lstStyle/>
          <a:p>
            <a:r>
              <a:rPr lang="en-US" sz="12800" dirty="0"/>
              <a:t>Your title goes here</a:t>
            </a:r>
            <a:r>
              <a:rPr lang="en-US" dirty="0"/>
              <a:t/>
            </a:r>
            <a:br>
              <a:rPr lang="en-US" dirty="0"/>
            </a:br>
            <a:r>
              <a:rPr lang="en-US" sz="5300" u="sng" dirty="0" smtClean="0"/>
              <a:t>R</a:t>
            </a:r>
            <a:r>
              <a:rPr lang="en-US" sz="5300" u="sng" dirty="0"/>
              <a:t>. SMITH</a:t>
            </a:r>
            <a:r>
              <a:rPr lang="en-US" sz="5300" u="sng" baseline="30000" dirty="0"/>
              <a:t>1</a:t>
            </a:r>
            <a:r>
              <a:rPr lang="en-US" sz="5300" dirty="0"/>
              <a:t>, L. WANG</a:t>
            </a:r>
            <a:r>
              <a:rPr lang="en-US" sz="5300" baseline="30000" dirty="0"/>
              <a:t>2</a:t>
            </a:r>
            <a:r>
              <a:rPr lang="en-US" sz="5300" dirty="0"/>
              <a:t> &amp; M. TOUTLEMONDE</a:t>
            </a:r>
            <a:r>
              <a:rPr lang="en-US" sz="5300" baseline="30000" dirty="0"/>
              <a:t>3</a:t>
            </a:r>
            <a:r>
              <a:rPr lang="en-US" dirty="0"/>
              <a:t/>
            </a:r>
            <a:br>
              <a:rPr lang="en-US" dirty="0"/>
            </a:br>
            <a:r>
              <a:rPr lang="en-US" sz="3600" baseline="30000" dirty="0"/>
              <a:t>1</a:t>
            </a:r>
            <a:r>
              <a:rPr lang="en-US" sz="3600" dirty="0"/>
              <a:t>A University, City, Province, Country; </a:t>
            </a:r>
            <a:r>
              <a:rPr lang="en-US" sz="3600" baseline="30000" dirty="0"/>
              <a:t>2</a:t>
            </a:r>
            <a:r>
              <a:rPr lang="en-US" sz="3600" dirty="0"/>
              <a:t>A Space Company, City, Province, Country; </a:t>
            </a:r>
            <a:r>
              <a:rPr lang="en-US" sz="3600" baseline="30000" dirty="0"/>
              <a:t>3</a:t>
            </a:r>
            <a:r>
              <a:rPr lang="en-US" sz="3600" dirty="0"/>
              <a:t>Another University, City, State, </a:t>
            </a:r>
            <a:r>
              <a:rPr lang="en-US" sz="3600" dirty="0" smtClean="0"/>
              <a:t>Country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4000" b="1" dirty="0" smtClean="0"/>
              <a:t>CONTACT</a:t>
            </a:r>
            <a:r>
              <a:rPr lang="en-US" sz="4000" dirty="0" smtClean="0"/>
              <a:t>: smith@university.ca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019C0B-02E8-5D4E-88FE-0CFE42CBC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387" y="5532105"/>
            <a:ext cx="13982127" cy="4537412"/>
          </a:xfrm>
          <a:ln w="7620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This </a:t>
            </a:r>
            <a:r>
              <a:rPr lang="en-US" sz="3600" dirty="0"/>
              <a:t>text is 36pt. Highlight text to replace text with your </a:t>
            </a:r>
            <a:r>
              <a:rPr lang="en-US" sz="3600" dirty="0" smtClean="0"/>
              <a:t>own, and scale to fit box</a:t>
            </a:r>
            <a:endParaRPr lang="en-US" sz="3600" dirty="0"/>
          </a:p>
          <a:p>
            <a:pPr algn="l"/>
            <a:endParaRPr lang="en-US" sz="6600" dirty="0"/>
          </a:p>
        </p:txBody>
      </p:sp>
      <p:pic>
        <p:nvPicPr>
          <p:cNvPr id="1026" name="Picture 2" descr="Moon">
            <a:extLst>
              <a:ext uri="{FF2B5EF4-FFF2-40B4-BE49-F238E27FC236}">
                <a16:creationId xmlns:a16="http://schemas.microsoft.com/office/drawing/2014/main" id="{B17154F7-B4DF-9841-B73A-DCB78EF4B2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451"/>
          <a:stretch/>
        </p:blipFill>
        <p:spPr bwMode="auto">
          <a:xfrm>
            <a:off x="4" y="2"/>
            <a:ext cx="8181187" cy="4040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69BB191-01DB-0E4A-AD30-15E5E62814FC}"/>
              </a:ext>
            </a:extLst>
          </p:cNvPr>
          <p:cNvSpPr txBox="1"/>
          <p:nvPr/>
        </p:nvSpPr>
        <p:spPr>
          <a:xfrm>
            <a:off x="1752728" y="2843877"/>
            <a:ext cx="469904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>
                <a:solidFill>
                  <a:schemeClr val="bg1"/>
                </a:solidFill>
              </a:rPr>
              <a:t>CLW-ALC </a:t>
            </a:r>
            <a:r>
              <a:rPr lang="en-US" sz="6000" smtClean="0">
                <a:solidFill>
                  <a:schemeClr val="bg1"/>
                </a:solidFill>
              </a:rPr>
              <a:t>2023</a:t>
            </a:r>
            <a:endParaRPr lang="en-US" sz="6000" dirty="0">
              <a:solidFill>
                <a:schemeClr val="bg1"/>
              </a:solidFill>
            </a:endParaRPr>
          </a:p>
        </p:txBody>
      </p:sp>
      <p:pic>
        <p:nvPicPr>
          <p:cNvPr id="1028" name="Picture 4" descr="full moon">
            <a:extLst>
              <a:ext uri="{FF2B5EF4-FFF2-40B4-BE49-F238E27FC236}">
                <a16:creationId xmlns:a16="http://schemas.microsoft.com/office/drawing/2014/main" id="{E870968F-7DE5-AF4D-820E-24F54D147F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729" b="18994"/>
          <a:stretch/>
        </p:blipFill>
        <p:spPr bwMode="auto">
          <a:xfrm>
            <a:off x="37576663" y="22608112"/>
            <a:ext cx="6314537" cy="2080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723EABF-C295-774B-966E-7D67B85449F6}"/>
              </a:ext>
            </a:extLst>
          </p:cNvPr>
          <p:cNvSpPr/>
          <p:nvPr/>
        </p:nvSpPr>
        <p:spPr>
          <a:xfrm>
            <a:off x="0" y="22608108"/>
            <a:ext cx="37949326" cy="20806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2F02D2-6840-4941-9BDB-3F920B9A1880}"/>
              </a:ext>
            </a:extLst>
          </p:cNvPr>
          <p:cNvSpPr txBox="1"/>
          <p:nvPr/>
        </p:nvSpPr>
        <p:spPr>
          <a:xfrm>
            <a:off x="256387" y="11480800"/>
            <a:ext cx="13982127" cy="4524315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Highlight </a:t>
            </a:r>
            <a:r>
              <a:rPr lang="en-US" sz="3600" dirty="0"/>
              <a:t>to replace </a:t>
            </a:r>
            <a:r>
              <a:rPr lang="en-US" sz="3600" dirty="0" smtClean="0"/>
              <a:t>this text </a:t>
            </a:r>
            <a:r>
              <a:rPr lang="en-US" sz="3600" dirty="0"/>
              <a:t>with your </a:t>
            </a:r>
            <a:r>
              <a:rPr lang="en-US" sz="3600" dirty="0" smtClean="0"/>
              <a:t>own, and scale to fit box</a:t>
            </a:r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7DF9D9-BDA1-DD41-8EAB-B707242FBF76}"/>
              </a:ext>
            </a:extLst>
          </p:cNvPr>
          <p:cNvSpPr/>
          <p:nvPr/>
        </p:nvSpPr>
        <p:spPr>
          <a:xfrm>
            <a:off x="14695714" y="4394456"/>
            <a:ext cx="14622236" cy="1759235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 this space to add key messages / main findings (a short summary to help readers learn about your research</a:t>
            </a:r>
            <a:r>
              <a:rPr lang="en-US" smtClean="0"/>
              <a:t>) </a:t>
            </a:r>
            <a:endParaRPr lang="en-US" dirty="0" smtClean="0"/>
          </a:p>
        </p:txBody>
      </p:sp>
      <p:sp>
        <p:nvSpPr>
          <p:cNvPr id="8" name="Rectangle 7"/>
          <p:cNvSpPr/>
          <p:nvPr/>
        </p:nvSpPr>
        <p:spPr>
          <a:xfrm>
            <a:off x="256387" y="4463084"/>
            <a:ext cx="13982127" cy="897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PURPOSE / OBJECTIVES</a:t>
            </a:r>
            <a:endParaRPr lang="en-CA" dirty="0"/>
          </a:p>
        </p:txBody>
      </p:sp>
      <p:sp>
        <p:nvSpPr>
          <p:cNvPr id="11" name="Rectangle 10"/>
          <p:cNvSpPr/>
          <p:nvPr/>
        </p:nvSpPr>
        <p:spPr>
          <a:xfrm>
            <a:off x="237871" y="10341533"/>
            <a:ext cx="13982127" cy="897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METHOD</a:t>
            </a:r>
            <a:endParaRPr lang="en-CA" dirty="0"/>
          </a:p>
        </p:txBody>
      </p:sp>
      <p:sp>
        <p:nvSpPr>
          <p:cNvPr id="12" name="Rectangle 11"/>
          <p:cNvSpPr/>
          <p:nvPr/>
        </p:nvSpPr>
        <p:spPr>
          <a:xfrm>
            <a:off x="256387" y="16315876"/>
            <a:ext cx="13982127" cy="897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RESULTS</a:t>
            </a:r>
            <a:endParaRPr lang="en-CA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2F02D2-6840-4941-9BDB-3F920B9A1880}"/>
              </a:ext>
            </a:extLst>
          </p:cNvPr>
          <p:cNvSpPr txBox="1"/>
          <p:nvPr/>
        </p:nvSpPr>
        <p:spPr>
          <a:xfrm>
            <a:off x="294487" y="17462500"/>
            <a:ext cx="13982127" cy="4524315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Highlight </a:t>
            </a:r>
            <a:r>
              <a:rPr lang="en-US" sz="3600" dirty="0"/>
              <a:t>to </a:t>
            </a:r>
            <a:r>
              <a:rPr lang="en-US" sz="3600" dirty="0" smtClean="0"/>
              <a:t>replace this </a:t>
            </a:r>
            <a:r>
              <a:rPr lang="en-US" sz="3600" dirty="0"/>
              <a:t>text with your </a:t>
            </a:r>
            <a:r>
              <a:rPr lang="en-US" sz="3600" dirty="0" smtClean="0"/>
              <a:t>own, and scale to fit box</a:t>
            </a:r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</p:txBody>
      </p:sp>
      <p:sp>
        <p:nvSpPr>
          <p:cNvPr id="10" name="Rectangle 9"/>
          <p:cNvSpPr/>
          <p:nvPr/>
        </p:nvSpPr>
        <p:spPr>
          <a:xfrm>
            <a:off x="38976301" y="0"/>
            <a:ext cx="4914900" cy="40405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ysClr val="windowText" lastClr="000000"/>
                </a:solidFill>
              </a:rPr>
              <a:t>Your logos go here</a:t>
            </a:r>
            <a:endParaRPr lang="en-CA" dirty="0">
              <a:solidFill>
                <a:sysClr val="windowText" lastClr="0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9737623" y="4405934"/>
            <a:ext cx="13982127" cy="897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RESULTS</a:t>
            </a:r>
            <a:endParaRPr lang="en-CA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62F02D2-6840-4941-9BDB-3F920B9A1880}"/>
              </a:ext>
            </a:extLst>
          </p:cNvPr>
          <p:cNvSpPr txBox="1"/>
          <p:nvPr/>
        </p:nvSpPr>
        <p:spPr>
          <a:xfrm>
            <a:off x="29737050" y="5550839"/>
            <a:ext cx="13982127" cy="4524315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Figure 1</a:t>
            </a:r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62F02D2-6840-4941-9BDB-3F920B9A1880}"/>
              </a:ext>
            </a:extLst>
          </p:cNvPr>
          <p:cNvSpPr txBox="1"/>
          <p:nvPr/>
        </p:nvSpPr>
        <p:spPr>
          <a:xfrm>
            <a:off x="29737049" y="10893989"/>
            <a:ext cx="13982127" cy="4524315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Table 1</a:t>
            </a:r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</p:txBody>
      </p:sp>
      <p:sp>
        <p:nvSpPr>
          <p:cNvPr id="19" name="Rectangle 18"/>
          <p:cNvSpPr/>
          <p:nvPr/>
        </p:nvSpPr>
        <p:spPr>
          <a:xfrm>
            <a:off x="29737048" y="16224597"/>
            <a:ext cx="13982127" cy="897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CONCLUSIONS</a:t>
            </a:r>
            <a:endParaRPr lang="en-CA" dirty="0"/>
          </a:p>
        </p:txBody>
      </p:sp>
      <p:sp>
        <p:nvSpPr>
          <p:cNvPr id="14" name="TextBox 13"/>
          <p:cNvSpPr txBox="1"/>
          <p:nvPr/>
        </p:nvSpPr>
        <p:spPr>
          <a:xfrm>
            <a:off x="32689800" y="22779980"/>
            <a:ext cx="800974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>
                    <a:lumMod val="85000"/>
                  </a:schemeClr>
                </a:solidFill>
              </a:rPr>
              <a:t>This </a:t>
            </a: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slide </a:t>
            </a:r>
            <a:r>
              <a:rPr lang="en-US" sz="3600" dirty="0">
                <a:solidFill>
                  <a:schemeClr val="bg1">
                    <a:lumMod val="85000"/>
                  </a:schemeClr>
                </a:solidFill>
              </a:rPr>
              <a:t>has been produced for </a:t>
            </a: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the </a:t>
            </a:r>
            <a:r>
              <a:rPr lang="en-US" sz="3600" dirty="0">
                <a:solidFill>
                  <a:schemeClr val="bg1">
                    <a:lumMod val="85000"/>
                  </a:schemeClr>
                </a:solidFill>
              </a:rPr>
              <a:t>Canadian Lunar Conference: permission required from author for reuse.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94487" y="22884243"/>
            <a:ext cx="80097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ACKNOWLEDGMENTS: add text here</a:t>
            </a:r>
            <a:endParaRPr 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695714" y="22842323"/>
            <a:ext cx="80097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REFERENCES: add text here</a:t>
            </a:r>
            <a:endParaRPr 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62F02D2-6840-4941-9BDB-3F920B9A1880}"/>
              </a:ext>
            </a:extLst>
          </p:cNvPr>
          <p:cNvSpPr txBox="1"/>
          <p:nvPr/>
        </p:nvSpPr>
        <p:spPr>
          <a:xfrm>
            <a:off x="29736516" y="17462499"/>
            <a:ext cx="13982127" cy="4524315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Highlight </a:t>
            </a:r>
            <a:r>
              <a:rPr lang="en-US" sz="3600" dirty="0"/>
              <a:t>to replace </a:t>
            </a:r>
            <a:r>
              <a:rPr lang="en-US" sz="3600" dirty="0" smtClean="0"/>
              <a:t>this text </a:t>
            </a:r>
            <a:r>
              <a:rPr lang="en-US" sz="3600" dirty="0"/>
              <a:t>with your </a:t>
            </a:r>
            <a:r>
              <a:rPr lang="en-US" sz="3600" dirty="0" smtClean="0"/>
              <a:t>own, and scale to fit box</a:t>
            </a:r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</p:txBody>
      </p:sp>
      <p:pic>
        <p:nvPicPr>
          <p:cNvPr id="21" name="Narration for poste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0600" y="3295650"/>
            <a:ext cx="609600" cy="609600"/>
          </a:xfrm>
          <a:prstGeom prst="rect">
            <a:avLst/>
          </a:prstGeom>
        </p:spPr>
      </p:pic>
      <p:pic>
        <p:nvPicPr>
          <p:cNvPr id="25" name="Picture 24" descr="Create publication ready figures with Matplotlib and TikZ ...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6700" y="6023193"/>
            <a:ext cx="5024887" cy="3768665"/>
          </a:xfrm>
          <a:prstGeom prst="rect">
            <a:avLst/>
          </a:prstGeom>
        </p:spPr>
      </p:pic>
      <p:pic>
        <p:nvPicPr>
          <p:cNvPr id="26" name="Picture 25" descr="multidimensional array - VBA Word table with unknown ...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61525" y="11544066"/>
            <a:ext cx="10883534" cy="3417535"/>
          </a:xfrm>
          <a:prstGeom prst="rect">
            <a:avLst/>
          </a:prstGeom>
        </p:spPr>
      </p:pic>
      <p:pic>
        <p:nvPicPr>
          <p:cNvPr id="27" name="Picture 26" descr="File:Apollo15LunarRover2.jpg - Wikimedia Common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9739" y="18288000"/>
            <a:ext cx="4455554" cy="3038827"/>
          </a:xfrm>
          <a:prstGeom prst="rect">
            <a:avLst/>
          </a:prstGeom>
        </p:spPr>
      </p:pic>
      <p:pic>
        <p:nvPicPr>
          <p:cNvPr id="28" name="Picture 27" descr="Illuminated Living: Moon Water Discovery Hints at Mystery ...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93430" y="18288000"/>
            <a:ext cx="4094230" cy="307067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18102360">
            <a:off x="31593202" y="7375534"/>
            <a:ext cx="3397084" cy="10895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EXAMPLE</a:t>
            </a:r>
            <a:endParaRPr lang="en-CA" dirty="0"/>
          </a:p>
        </p:txBody>
      </p:sp>
      <p:sp>
        <p:nvSpPr>
          <p:cNvPr id="30" name="TextBox 29"/>
          <p:cNvSpPr txBox="1"/>
          <p:nvPr/>
        </p:nvSpPr>
        <p:spPr>
          <a:xfrm rot="18102360">
            <a:off x="31906966" y="12530238"/>
            <a:ext cx="3397084" cy="10895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EXAMPLE</a:t>
            </a:r>
            <a:endParaRPr lang="en-CA" dirty="0"/>
          </a:p>
        </p:txBody>
      </p:sp>
      <p:sp>
        <p:nvSpPr>
          <p:cNvPr id="31" name="TextBox 30"/>
          <p:cNvSpPr txBox="1"/>
          <p:nvPr/>
        </p:nvSpPr>
        <p:spPr>
          <a:xfrm rot="18102360">
            <a:off x="15978974" y="19179892"/>
            <a:ext cx="3397084" cy="10895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FF00"/>
                </a:solidFill>
              </a:rPr>
              <a:t>EXAMPLE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 rot="18102360">
            <a:off x="25598100" y="19332292"/>
            <a:ext cx="3397084" cy="10895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FF00"/>
                </a:solidFill>
              </a:rPr>
              <a:t>EXAMPLE</a:t>
            </a:r>
            <a:endParaRPr lang="en-CA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42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22" fill="hold"/>
                                        <p:tgtEl>
                                          <p:spTgt spid="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7EEBD39D-EA03-5C44-878A-928736929EA5}" vid="{A81C1774-5AF9-D543-82E5-212B4FA80D0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181</Words>
  <Application>Microsoft Office PowerPoint</Application>
  <PresentationFormat>Custom</PresentationFormat>
  <Paragraphs>47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Your title goes here R. SMITH1, L. WANG2 &amp; M. TOUTLEMONDE3 1A University, City, Province, Country; 2A Space Company, City, Province, Country; 3Another University, City, State, Country  CONTACT: smith@university.ca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title goes here R. SMITH1, L. WANG2 and M. TOUTLEMONDE3 1A University, City, Province, Country; 2A Space Company, City, State, Country; 3Another University, City, State, Country</dc:title>
  <dc:creator>Victoria Hipkin</dc:creator>
  <cp:lastModifiedBy>Saraf, Sidharth (ASC/CSA)</cp:lastModifiedBy>
  <cp:revision>15</cp:revision>
  <dcterms:created xsi:type="dcterms:W3CDTF">2021-05-06T19:35:38Z</dcterms:created>
  <dcterms:modified xsi:type="dcterms:W3CDTF">2023-04-19T16:41:51Z</dcterms:modified>
</cp:coreProperties>
</file>